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9675" cy="531336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11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7640" y="1243080"/>
            <a:ext cx="68032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377640" y="2852640"/>
            <a:ext cx="68032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124308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3880" y="124308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285264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3863880" y="285264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1243080"/>
            <a:ext cx="21902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2677680" y="1243080"/>
            <a:ext cx="21902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78080" y="1243080"/>
            <a:ext cx="21902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77640" y="2852640"/>
            <a:ext cx="21902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2677680" y="2852640"/>
            <a:ext cx="21902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4978080" y="2852640"/>
            <a:ext cx="21902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1243080"/>
            <a:ext cx="6803280" cy="30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377640" y="1243080"/>
            <a:ext cx="6803280" cy="30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1243080"/>
            <a:ext cx="3319920" cy="30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3863880" y="1243080"/>
            <a:ext cx="3319920" cy="30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211680"/>
            <a:ext cx="6803280" cy="411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124308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3880" y="1243080"/>
            <a:ext cx="3319920" cy="30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377640" y="285264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1243080"/>
            <a:ext cx="3319920" cy="30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3880" y="124308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863880" y="285264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29880"/>
            <a:ext cx="680328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77640" y="124308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3863880" y="1243080"/>
            <a:ext cx="331992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77640" y="2852640"/>
            <a:ext cx="680328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" descr="convite ingresso-19.png"/>
          <p:cNvPicPr/>
          <p:nvPr/>
        </p:nvPicPr>
        <p:blipFill>
          <a:blip r:embed="rId2"/>
          <a:stretch/>
        </p:blipFill>
        <p:spPr>
          <a:xfrm>
            <a:off x="17280" y="1080"/>
            <a:ext cx="7541640" cy="5311440"/>
          </a:xfrm>
          <a:prstGeom prst="rect">
            <a:avLst/>
          </a:prstGeom>
          <a:ln w="0">
            <a:noFill/>
          </a:ln>
        </p:spPr>
      </p:pic>
      <p:sp>
        <p:nvSpPr>
          <p:cNvPr id="37" name="CustomShape 5"/>
          <p:cNvSpPr/>
          <p:nvPr/>
        </p:nvSpPr>
        <p:spPr>
          <a:xfrm>
            <a:off x="1317960" y="1035720"/>
            <a:ext cx="5477760" cy="1784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50000"/>
              </a:lnSpc>
            </a:pPr>
            <a:endParaRPr lang="pt-BR" sz="12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endParaRPr lang="pt-BR" sz="9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endParaRPr lang="pt-BR" sz="1200" b="0" strike="noStrike" spc="-1" dirty="0">
              <a:latin typeface="Arial"/>
            </a:endParaRPr>
          </a:p>
        </p:txBody>
      </p:sp>
      <p:sp>
        <p:nvSpPr>
          <p:cNvPr id="38" name="CustomShape 6"/>
          <p:cNvSpPr/>
          <p:nvPr/>
        </p:nvSpPr>
        <p:spPr>
          <a:xfrm>
            <a:off x="1753920" y="1608120"/>
            <a:ext cx="186840" cy="2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</TotalTime>
  <Words>0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DejaVu Sans</vt:lpstr>
      <vt:lpstr>Office Theme</vt:lpstr>
      <vt:lpstr>Apresentação do PowerPoint</vt:lpstr>
    </vt:vector>
  </TitlesOfParts>
  <Company>ifpe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Design ascomr reitoria</dc:creator>
  <dc:description/>
  <cp:lastModifiedBy>Juliana Carmen Brito Rodrigues</cp:lastModifiedBy>
  <cp:revision>43</cp:revision>
  <dcterms:created xsi:type="dcterms:W3CDTF">2017-10-02T11:45:54Z</dcterms:created>
  <dcterms:modified xsi:type="dcterms:W3CDTF">2025-05-22T17:41:20Z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Personalizar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i4>1</vt:i4>
  </property>
</Properties>
</file>