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28800425" cy="43200638"/>
  <p:notesSz cx="6858000" cy="9144000"/>
  <p:defaultTextStyle>
    <a:defPPr>
      <a:defRPr lang="pt-BR"/>
    </a:defPPr>
    <a:lvl1pPr marL="0" algn="l" defTabSz="3455975" rtl="0" eaLnBrk="1" latinLnBrk="0" hangingPunct="1">
      <a:defRPr sz="6803" kern="1200">
        <a:solidFill>
          <a:schemeClr val="tx1"/>
        </a:solidFill>
        <a:latin typeface="+mn-lt"/>
        <a:ea typeface="+mn-ea"/>
        <a:cs typeface="+mn-cs"/>
      </a:defRPr>
    </a:lvl1pPr>
    <a:lvl2pPr marL="1727987" algn="l" defTabSz="3455975" rtl="0" eaLnBrk="1" latinLnBrk="0" hangingPunct="1">
      <a:defRPr sz="6803" kern="1200">
        <a:solidFill>
          <a:schemeClr val="tx1"/>
        </a:solidFill>
        <a:latin typeface="+mn-lt"/>
        <a:ea typeface="+mn-ea"/>
        <a:cs typeface="+mn-cs"/>
      </a:defRPr>
    </a:lvl2pPr>
    <a:lvl3pPr marL="3455975" algn="l" defTabSz="3455975" rtl="0" eaLnBrk="1" latinLnBrk="0" hangingPunct="1">
      <a:defRPr sz="6803" kern="1200">
        <a:solidFill>
          <a:schemeClr val="tx1"/>
        </a:solidFill>
        <a:latin typeface="+mn-lt"/>
        <a:ea typeface="+mn-ea"/>
        <a:cs typeface="+mn-cs"/>
      </a:defRPr>
    </a:lvl3pPr>
    <a:lvl4pPr marL="5183962" algn="l" defTabSz="3455975" rtl="0" eaLnBrk="1" latinLnBrk="0" hangingPunct="1">
      <a:defRPr sz="6803" kern="1200">
        <a:solidFill>
          <a:schemeClr val="tx1"/>
        </a:solidFill>
        <a:latin typeface="+mn-lt"/>
        <a:ea typeface="+mn-ea"/>
        <a:cs typeface="+mn-cs"/>
      </a:defRPr>
    </a:lvl4pPr>
    <a:lvl5pPr marL="6911950" algn="l" defTabSz="3455975" rtl="0" eaLnBrk="1" latinLnBrk="0" hangingPunct="1">
      <a:defRPr sz="6803" kern="1200">
        <a:solidFill>
          <a:schemeClr val="tx1"/>
        </a:solidFill>
        <a:latin typeface="+mn-lt"/>
        <a:ea typeface="+mn-ea"/>
        <a:cs typeface="+mn-cs"/>
      </a:defRPr>
    </a:lvl5pPr>
    <a:lvl6pPr marL="8639937" algn="l" defTabSz="3455975" rtl="0" eaLnBrk="1" latinLnBrk="0" hangingPunct="1">
      <a:defRPr sz="6803" kern="1200">
        <a:solidFill>
          <a:schemeClr val="tx1"/>
        </a:solidFill>
        <a:latin typeface="+mn-lt"/>
        <a:ea typeface="+mn-ea"/>
        <a:cs typeface="+mn-cs"/>
      </a:defRPr>
    </a:lvl6pPr>
    <a:lvl7pPr marL="10367924" algn="l" defTabSz="3455975" rtl="0" eaLnBrk="1" latinLnBrk="0" hangingPunct="1">
      <a:defRPr sz="6803" kern="1200">
        <a:solidFill>
          <a:schemeClr val="tx1"/>
        </a:solidFill>
        <a:latin typeface="+mn-lt"/>
        <a:ea typeface="+mn-ea"/>
        <a:cs typeface="+mn-cs"/>
      </a:defRPr>
    </a:lvl7pPr>
    <a:lvl8pPr marL="12095912" algn="l" defTabSz="3455975" rtl="0" eaLnBrk="1" latinLnBrk="0" hangingPunct="1">
      <a:defRPr sz="6803" kern="1200">
        <a:solidFill>
          <a:schemeClr val="tx1"/>
        </a:solidFill>
        <a:latin typeface="+mn-lt"/>
        <a:ea typeface="+mn-ea"/>
        <a:cs typeface="+mn-cs"/>
      </a:defRPr>
    </a:lvl8pPr>
    <a:lvl9pPr marL="13823899" algn="l" defTabSz="3455975" rtl="0" eaLnBrk="1" latinLnBrk="0" hangingPunct="1">
      <a:defRPr sz="6803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14" autoAdjust="0"/>
    <p:restoredTop sz="94660"/>
  </p:normalViewPr>
  <p:slideViewPr>
    <p:cSldViewPr snapToGrid="0">
      <p:cViewPr>
        <p:scale>
          <a:sx n="10" d="100"/>
          <a:sy n="10" d="100"/>
        </p:scale>
        <p:origin x="2472" y="9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160032" y="7070108"/>
            <a:ext cx="24480361" cy="15040222"/>
          </a:xfrm>
        </p:spPr>
        <p:txBody>
          <a:bodyPr anchor="b"/>
          <a:lstStyle>
            <a:lvl1pPr algn="ctr">
              <a:defRPr sz="18898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600053" y="22690338"/>
            <a:ext cx="21600319" cy="10430151"/>
          </a:xfrm>
        </p:spPr>
        <p:txBody>
          <a:bodyPr/>
          <a:lstStyle>
            <a:lvl1pPr marL="0" indent="0" algn="ctr">
              <a:buNone/>
              <a:defRPr sz="7559"/>
            </a:lvl1pPr>
            <a:lvl2pPr marL="1440043" indent="0" algn="ctr">
              <a:buNone/>
              <a:defRPr sz="6299"/>
            </a:lvl2pPr>
            <a:lvl3pPr marL="2880086" indent="0" algn="ctr">
              <a:buNone/>
              <a:defRPr sz="5669"/>
            </a:lvl3pPr>
            <a:lvl4pPr marL="4320129" indent="0" algn="ctr">
              <a:buNone/>
              <a:defRPr sz="5040"/>
            </a:lvl4pPr>
            <a:lvl5pPr marL="5760171" indent="0" algn="ctr">
              <a:buNone/>
              <a:defRPr sz="5040"/>
            </a:lvl5pPr>
            <a:lvl6pPr marL="7200214" indent="0" algn="ctr">
              <a:buNone/>
              <a:defRPr sz="5040"/>
            </a:lvl6pPr>
            <a:lvl7pPr marL="8640257" indent="0" algn="ctr">
              <a:buNone/>
              <a:defRPr sz="5040"/>
            </a:lvl7pPr>
            <a:lvl8pPr marL="10080300" indent="0" algn="ctr">
              <a:buNone/>
              <a:defRPr sz="5040"/>
            </a:lvl8pPr>
            <a:lvl9pPr marL="11520343" indent="0" algn="ctr">
              <a:buNone/>
              <a:defRPr sz="5040"/>
            </a:lvl9pPr>
          </a:lstStyle>
          <a:p>
            <a:r>
              <a:rPr lang="pt-BR" smtClean="0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305FB0-3579-4C52-9007-F61AE6CEF954}" type="datetimeFigureOut">
              <a:rPr lang="pt-BR" smtClean="0"/>
              <a:t>11/08/2025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EFCE0-2360-4B54-A08D-1C84DFC7D801}" type="slidenum">
              <a:rPr lang="pt-BR" smtClean="0"/>
              <a:t>‹nº›</a:t>
            </a:fld>
            <a:endParaRPr lang="pt-BR"/>
          </a:p>
        </p:txBody>
      </p:sp>
      <p:pic>
        <p:nvPicPr>
          <p:cNvPr id="9" name="Imagem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" y="41296805"/>
            <a:ext cx="28800425" cy="1903833"/>
          </a:xfrm>
          <a:prstGeom prst="rect">
            <a:avLst/>
          </a:prstGeom>
        </p:spPr>
      </p:pic>
      <p:pic>
        <p:nvPicPr>
          <p:cNvPr id="10" name="Imagem 9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28800424" cy="30218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2504238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305FB0-3579-4C52-9007-F61AE6CEF954}" type="datetimeFigureOut">
              <a:rPr lang="pt-BR" smtClean="0"/>
              <a:t>11/08/2025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EFCE0-2360-4B54-A08D-1C84DFC7D80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876178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0610306" y="2300034"/>
            <a:ext cx="6210092" cy="36610544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80031" y="2300034"/>
            <a:ext cx="18270270" cy="36610544"/>
          </a:xfrm>
        </p:spPr>
        <p:txBody>
          <a:bodyPr vert="eaVert"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305FB0-3579-4C52-9007-F61AE6CEF954}" type="datetimeFigureOut">
              <a:rPr lang="pt-BR" smtClean="0"/>
              <a:t>11/08/2025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EFCE0-2360-4B54-A08D-1C84DFC7D80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986152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305FB0-3579-4C52-9007-F61AE6CEF954}" type="datetimeFigureOut">
              <a:rPr lang="pt-BR" smtClean="0"/>
              <a:t>11/08/2025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EFCE0-2360-4B54-A08D-1C84DFC7D80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1009000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65030" y="10770172"/>
            <a:ext cx="24840367" cy="17970262"/>
          </a:xfrm>
        </p:spPr>
        <p:txBody>
          <a:bodyPr anchor="b"/>
          <a:lstStyle>
            <a:lvl1pPr>
              <a:defRPr sz="18898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65030" y="28910440"/>
            <a:ext cx="24840367" cy="9450136"/>
          </a:xfrm>
        </p:spPr>
        <p:txBody>
          <a:bodyPr/>
          <a:lstStyle>
            <a:lvl1pPr marL="0" indent="0">
              <a:buNone/>
              <a:defRPr sz="7559">
                <a:solidFill>
                  <a:schemeClr val="tx1"/>
                </a:solidFill>
              </a:defRPr>
            </a:lvl1pPr>
            <a:lvl2pPr marL="1440043" indent="0">
              <a:buNone/>
              <a:defRPr sz="6299">
                <a:solidFill>
                  <a:schemeClr val="tx1">
                    <a:tint val="75000"/>
                  </a:schemeClr>
                </a:solidFill>
              </a:defRPr>
            </a:lvl2pPr>
            <a:lvl3pPr marL="2880086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3pPr>
            <a:lvl4pPr marL="4320129" indent="0">
              <a:buNone/>
              <a:defRPr sz="5040">
                <a:solidFill>
                  <a:schemeClr val="tx1">
                    <a:tint val="75000"/>
                  </a:schemeClr>
                </a:solidFill>
              </a:defRPr>
            </a:lvl4pPr>
            <a:lvl5pPr marL="5760171" indent="0">
              <a:buNone/>
              <a:defRPr sz="5040">
                <a:solidFill>
                  <a:schemeClr val="tx1">
                    <a:tint val="75000"/>
                  </a:schemeClr>
                </a:solidFill>
              </a:defRPr>
            </a:lvl5pPr>
            <a:lvl6pPr marL="7200214" indent="0">
              <a:buNone/>
              <a:defRPr sz="5040">
                <a:solidFill>
                  <a:schemeClr val="tx1">
                    <a:tint val="75000"/>
                  </a:schemeClr>
                </a:solidFill>
              </a:defRPr>
            </a:lvl6pPr>
            <a:lvl7pPr marL="8640257" indent="0">
              <a:buNone/>
              <a:defRPr sz="5040">
                <a:solidFill>
                  <a:schemeClr val="tx1">
                    <a:tint val="75000"/>
                  </a:schemeClr>
                </a:solidFill>
              </a:defRPr>
            </a:lvl7pPr>
            <a:lvl8pPr marL="10080300" indent="0">
              <a:buNone/>
              <a:defRPr sz="5040">
                <a:solidFill>
                  <a:schemeClr val="tx1">
                    <a:tint val="75000"/>
                  </a:schemeClr>
                </a:solidFill>
              </a:defRPr>
            </a:lvl8pPr>
            <a:lvl9pPr marL="11520343" indent="0">
              <a:buNone/>
              <a:defRPr sz="50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305FB0-3579-4C52-9007-F61AE6CEF954}" type="datetimeFigureOut">
              <a:rPr lang="pt-BR" smtClean="0"/>
              <a:t>11/08/2025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EFCE0-2360-4B54-A08D-1C84DFC7D80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490407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80029" y="11500170"/>
            <a:ext cx="12240181" cy="2741040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580215" y="11500170"/>
            <a:ext cx="12240181" cy="2741040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305FB0-3579-4C52-9007-F61AE6CEF954}" type="datetimeFigureOut">
              <a:rPr lang="pt-BR" smtClean="0"/>
              <a:t>11/08/2025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EFCE0-2360-4B54-A08D-1C84DFC7D80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943267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3780" y="2300044"/>
            <a:ext cx="24840367" cy="8350126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3784" y="10590160"/>
            <a:ext cx="12183928" cy="5190073"/>
          </a:xfrm>
        </p:spPr>
        <p:txBody>
          <a:bodyPr anchor="b"/>
          <a:lstStyle>
            <a:lvl1pPr marL="0" indent="0">
              <a:buNone/>
              <a:defRPr sz="7559" b="1"/>
            </a:lvl1pPr>
            <a:lvl2pPr marL="1440043" indent="0">
              <a:buNone/>
              <a:defRPr sz="6299" b="1"/>
            </a:lvl2pPr>
            <a:lvl3pPr marL="2880086" indent="0">
              <a:buNone/>
              <a:defRPr sz="5669" b="1"/>
            </a:lvl3pPr>
            <a:lvl4pPr marL="4320129" indent="0">
              <a:buNone/>
              <a:defRPr sz="5040" b="1"/>
            </a:lvl4pPr>
            <a:lvl5pPr marL="5760171" indent="0">
              <a:buNone/>
              <a:defRPr sz="5040" b="1"/>
            </a:lvl5pPr>
            <a:lvl6pPr marL="7200214" indent="0">
              <a:buNone/>
              <a:defRPr sz="5040" b="1"/>
            </a:lvl6pPr>
            <a:lvl7pPr marL="8640257" indent="0">
              <a:buNone/>
              <a:defRPr sz="5040" b="1"/>
            </a:lvl7pPr>
            <a:lvl8pPr marL="10080300" indent="0">
              <a:buNone/>
              <a:defRPr sz="5040" b="1"/>
            </a:lvl8pPr>
            <a:lvl9pPr marL="11520343" indent="0">
              <a:buNone/>
              <a:defRPr sz="5040" b="1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83784" y="15780233"/>
            <a:ext cx="12183928" cy="23210346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4580217" y="10590160"/>
            <a:ext cx="12243932" cy="5190073"/>
          </a:xfrm>
        </p:spPr>
        <p:txBody>
          <a:bodyPr anchor="b"/>
          <a:lstStyle>
            <a:lvl1pPr marL="0" indent="0">
              <a:buNone/>
              <a:defRPr sz="7559" b="1"/>
            </a:lvl1pPr>
            <a:lvl2pPr marL="1440043" indent="0">
              <a:buNone/>
              <a:defRPr sz="6299" b="1"/>
            </a:lvl2pPr>
            <a:lvl3pPr marL="2880086" indent="0">
              <a:buNone/>
              <a:defRPr sz="5669" b="1"/>
            </a:lvl3pPr>
            <a:lvl4pPr marL="4320129" indent="0">
              <a:buNone/>
              <a:defRPr sz="5040" b="1"/>
            </a:lvl4pPr>
            <a:lvl5pPr marL="5760171" indent="0">
              <a:buNone/>
              <a:defRPr sz="5040" b="1"/>
            </a:lvl5pPr>
            <a:lvl6pPr marL="7200214" indent="0">
              <a:buNone/>
              <a:defRPr sz="5040" b="1"/>
            </a:lvl6pPr>
            <a:lvl7pPr marL="8640257" indent="0">
              <a:buNone/>
              <a:defRPr sz="5040" b="1"/>
            </a:lvl7pPr>
            <a:lvl8pPr marL="10080300" indent="0">
              <a:buNone/>
              <a:defRPr sz="5040" b="1"/>
            </a:lvl8pPr>
            <a:lvl9pPr marL="11520343" indent="0">
              <a:buNone/>
              <a:defRPr sz="5040" b="1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4580217" y="15780233"/>
            <a:ext cx="12243932" cy="23210346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305FB0-3579-4C52-9007-F61AE6CEF954}" type="datetimeFigureOut">
              <a:rPr lang="pt-BR" smtClean="0"/>
              <a:t>11/08/2025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EFCE0-2360-4B54-A08D-1C84DFC7D80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722615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305FB0-3579-4C52-9007-F61AE6CEF954}" type="datetimeFigureOut">
              <a:rPr lang="pt-BR" smtClean="0"/>
              <a:t>11/08/2025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EFCE0-2360-4B54-A08D-1C84DFC7D80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334592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305FB0-3579-4C52-9007-F61AE6CEF954}" type="datetimeFigureOut">
              <a:rPr lang="pt-BR" smtClean="0"/>
              <a:t>11/08/2025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EFCE0-2360-4B54-A08D-1C84DFC7D80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932798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3780" y="2880042"/>
            <a:ext cx="9288887" cy="10080149"/>
          </a:xfrm>
        </p:spPr>
        <p:txBody>
          <a:bodyPr anchor="b"/>
          <a:lstStyle>
            <a:lvl1pPr>
              <a:defRPr sz="10079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243932" y="6220102"/>
            <a:ext cx="14580215" cy="30700453"/>
          </a:xfrm>
        </p:spPr>
        <p:txBody>
          <a:bodyPr/>
          <a:lstStyle>
            <a:lvl1pPr>
              <a:defRPr sz="10079"/>
            </a:lvl1pPr>
            <a:lvl2pPr>
              <a:defRPr sz="8819"/>
            </a:lvl2pPr>
            <a:lvl3pPr>
              <a:defRPr sz="7559"/>
            </a:lvl3pPr>
            <a:lvl4pPr>
              <a:defRPr sz="6299"/>
            </a:lvl4pPr>
            <a:lvl5pPr>
              <a:defRPr sz="6299"/>
            </a:lvl5pPr>
            <a:lvl6pPr>
              <a:defRPr sz="6299"/>
            </a:lvl6pPr>
            <a:lvl7pPr>
              <a:defRPr sz="6299"/>
            </a:lvl7pPr>
            <a:lvl8pPr>
              <a:defRPr sz="6299"/>
            </a:lvl8pPr>
            <a:lvl9pPr>
              <a:defRPr sz="6299"/>
            </a:lvl9pPr>
          </a:lstStyle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83780" y="12960191"/>
            <a:ext cx="9288887" cy="24010358"/>
          </a:xfrm>
        </p:spPr>
        <p:txBody>
          <a:bodyPr/>
          <a:lstStyle>
            <a:lvl1pPr marL="0" indent="0">
              <a:buNone/>
              <a:defRPr sz="5040"/>
            </a:lvl1pPr>
            <a:lvl2pPr marL="1440043" indent="0">
              <a:buNone/>
              <a:defRPr sz="4410"/>
            </a:lvl2pPr>
            <a:lvl3pPr marL="2880086" indent="0">
              <a:buNone/>
              <a:defRPr sz="3780"/>
            </a:lvl3pPr>
            <a:lvl4pPr marL="4320129" indent="0">
              <a:buNone/>
              <a:defRPr sz="3150"/>
            </a:lvl4pPr>
            <a:lvl5pPr marL="5760171" indent="0">
              <a:buNone/>
              <a:defRPr sz="3150"/>
            </a:lvl5pPr>
            <a:lvl6pPr marL="7200214" indent="0">
              <a:buNone/>
              <a:defRPr sz="3150"/>
            </a:lvl6pPr>
            <a:lvl7pPr marL="8640257" indent="0">
              <a:buNone/>
              <a:defRPr sz="3150"/>
            </a:lvl7pPr>
            <a:lvl8pPr marL="10080300" indent="0">
              <a:buNone/>
              <a:defRPr sz="3150"/>
            </a:lvl8pPr>
            <a:lvl9pPr marL="11520343" indent="0">
              <a:buNone/>
              <a:defRPr sz="3150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305FB0-3579-4C52-9007-F61AE6CEF954}" type="datetimeFigureOut">
              <a:rPr lang="pt-BR" smtClean="0"/>
              <a:t>11/08/2025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EFCE0-2360-4B54-A08D-1C84DFC7D80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2652447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3780" y="2880042"/>
            <a:ext cx="9288887" cy="10080149"/>
          </a:xfrm>
        </p:spPr>
        <p:txBody>
          <a:bodyPr anchor="b"/>
          <a:lstStyle>
            <a:lvl1pPr>
              <a:defRPr sz="10079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243932" y="6220102"/>
            <a:ext cx="14580215" cy="30700453"/>
          </a:xfrm>
        </p:spPr>
        <p:txBody>
          <a:bodyPr anchor="t"/>
          <a:lstStyle>
            <a:lvl1pPr marL="0" indent="0">
              <a:buNone/>
              <a:defRPr sz="10079"/>
            </a:lvl1pPr>
            <a:lvl2pPr marL="1440043" indent="0">
              <a:buNone/>
              <a:defRPr sz="8819"/>
            </a:lvl2pPr>
            <a:lvl3pPr marL="2880086" indent="0">
              <a:buNone/>
              <a:defRPr sz="7559"/>
            </a:lvl3pPr>
            <a:lvl4pPr marL="4320129" indent="0">
              <a:buNone/>
              <a:defRPr sz="6299"/>
            </a:lvl4pPr>
            <a:lvl5pPr marL="5760171" indent="0">
              <a:buNone/>
              <a:defRPr sz="6299"/>
            </a:lvl5pPr>
            <a:lvl6pPr marL="7200214" indent="0">
              <a:buNone/>
              <a:defRPr sz="6299"/>
            </a:lvl6pPr>
            <a:lvl7pPr marL="8640257" indent="0">
              <a:buNone/>
              <a:defRPr sz="6299"/>
            </a:lvl7pPr>
            <a:lvl8pPr marL="10080300" indent="0">
              <a:buNone/>
              <a:defRPr sz="6299"/>
            </a:lvl8pPr>
            <a:lvl9pPr marL="11520343" indent="0">
              <a:buNone/>
              <a:defRPr sz="6299"/>
            </a:lvl9pPr>
          </a:lstStyle>
          <a:p>
            <a:r>
              <a:rPr lang="pt-BR" smtClean="0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83780" y="12960191"/>
            <a:ext cx="9288887" cy="24010358"/>
          </a:xfrm>
        </p:spPr>
        <p:txBody>
          <a:bodyPr/>
          <a:lstStyle>
            <a:lvl1pPr marL="0" indent="0">
              <a:buNone/>
              <a:defRPr sz="5040"/>
            </a:lvl1pPr>
            <a:lvl2pPr marL="1440043" indent="0">
              <a:buNone/>
              <a:defRPr sz="4410"/>
            </a:lvl2pPr>
            <a:lvl3pPr marL="2880086" indent="0">
              <a:buNone/>
              <a:defRPr sz="3780"/>
            </a:lvl3pPr>
            <a:lvl4pPr marL="4320129" indent="0">
              <a:buNone/>
              <a:defRPr sz="3150"/>
            </a:lvl4pPr>
            <a:lvl5pPr marL="5760171" indent="0">
              <a:buNone/>
              <a:defRPr sz="3150"/>
            </a:lvl5pPr>
            <a:lvl6pPr marL="7200214" indent="0">
              <a:buNone/>
              <a:defRPr sz="3150"/>
            </a:lvl6pPr>
            <a:lvl7pPr marL="8640257" indent="0">
              <a:buNone/>
              <a:defRPr sz="3150"/>
            </a:lvl7pPr>
            <a:lvl8pPr marL="10080300" indent="0">
              <a:buNone/>
              <a:defRPr sz="3150"/>
            </a:lvl8pPr>
            <a:lvl9pPr marL="11520343" indent="0">
              <a:buNone/>
              <a:defRPr sz="3150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305FB0-3579-4C52-9007-F61AE6CEF954}" type="datetimeFigureOut">
              <a:rPr lang="pt-BR" smtClean="0"/>
              <a:t>11/08/2025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EFCE0-2360-4B54-A08D-1C84DFC7D80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466952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80029" y="2300044"/>
            <a:ext cx="24840367" cy="835012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029" y="11500170"/>
            <a:ext cx="24840367" cy="27410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980029" y="40040601"/>
            <a:ext cx="6480096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7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305FB0-3579-4C52-9007-F61AE6CEF954}" type="datetimeFigureOut">
              <a:rPr lang="pt-BR" smtClean="0"/>
              <a:t>11/08/2025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540141" y="40040601"/>
            <a:ext cx="9720143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7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0340300" y="40040601"/>
            <a:ext cx="6480096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7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CEFCE0-2360-4B54-A08D-1C84DFC7D80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667878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l" defTabSz="2880086" rtl="0" eaLnBrk="1" latinLnBrk="0" hangingPunct="1">
        <a:lnSpc>
          <a:spcPct val="90000"/>
        </a:lnSpc>
        <a:spcBef>
          <a:spcPct val="0"/>
        </a:spcBef>
        <a:buNone/>
        <a:defRPr sz="1385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20021" indent="-720021" algn="l" defTabSz="2880086" rtl="0" eaLnBrk="1" latinLnBrk="0" hangingPunct="1">
        <a:lnSpc>
          <a:spcPct val="90000"/>
        </a:lnSpc>
        <a:spcBef>
          <a:spcPts val="3150"/>
        </a:spcBef>
        <a:buFont typeface="Arial" panose="020B0604020202020204" pitchFamily="34" charset="0"/>
        <a:buChar char="•"/>
        <a:defRPr sz="8819" kern="1200">
          <a:solidFill>
            <a:schemeClr val="tx1"/>
          </a:solidFill>
          <a:latin typeface="+mn-lt"/>
          <a:ea typeface="+mn-ea"/>
          <a:cs typeface="+mn-cs"/>
        </a:defRPr>
      </a:lvl1pPr>
      <a:lvl2pPr marL="2160064" indent="-720021" algn="l" defTabSz="2880086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7559" kern="1200">
          <a:solidFill>
            <a:schemeClr val="tx1"/>
          </a:solidFill>
          <a:latin typeface="+mn-lt"/>
          <a:ea typeface="+mn-ea"/>
          <a:cs typeface="+mn-cs"/>
        </a:defRPr>
      </a:lvl2pPr>
      <a:lvl3pPr marL="3600107" indent="-720021" algn="l" defTabSz="2880086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6299" kern="1200">
          <a:solidFill>
            <a:schemeClr val="tx1"/>
          </a:solidFill>
          <a:latin typeface="+mn-lt"/>
          <a:ea typeface="+mn-ea"/>
          <a:cs typeface="+mn-cs"/>
        </a:defRPr>
      </a:lvl3pPr>
      <a:lvl4pPr marL="5040150" indent="-720021" algn="l" defTabSz="2880086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5669" kern="1200">
          <a:solidFill>
            <a:schemeClr val="tx1"/>
          </a:solidFill>
          <a:latin typeface="+mn-lt"/>
          <a:ea typeface="+mn-ea"/>
          <a:cs typeface="+mn-cs"/>
        </a:defRPr>
      </a:lvl4pPr>
      <a:lvl5pPr marL="6480193" indent="-720021" algn="l" defTabSz="2880086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5669" kern="1200">
          <a:solidFill>
            <a:schemeClr val="tx1"/>
          </a:solidFill>
          <a:latin typeface="+mn-lt"/>
          <a:ea typeface="+mn-ea"/>
          <a:cs typeface="+mn-cs"/>
        </a:defRPr>
      </a:lvl5pPr>
      <a:lvl6pPr marL="7920236" indent="-720021" algn="l" defTabSz="2880086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5669" kern="1200">
          <a:solidFill>
            <a:schemeClr val="tx1"/>
          </a:solidFill>
          <a:latin typeface="+mn-lt"/>
          <a:ea typeface="+mn-ea"/>
          <a:cs typeface="+mn-cs"/>
        </a:defRPr>
      </a:lvl6pPr>
      <a:lvl7pPr marL="9360278" indent="-720021" algn="l" defTabSz="2880086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5669" kern="1200">
          <a:solidFill>
            <a:schemeClr val="tx1"/>
          </a:solidFill>
          <a:latin typeface="+mn-lt"/>
          <a:ea typeface="+mn-ea"/>
          <a:cs typeface="+mn-cs"/>
        </a:defRPr>
      </a:lvl7pPr>
      <a:lvl8pPr marL="10800321" indent="-720021" algn="l" defTabSz="2880086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5669" kern="1200">
          <a:solidFill>
            <a:schemeClr val="tx1"/>
          </a:solidFill>
          <a:latin typeface="+mn-lt"/>
          <a:ea typeface="+mn-ea"/>
          <a:cs typeface="+mn-cs"/>
        </a:defRPr>
      </a:lvl8pPr>
      <a:lvl9pPr marL="12240364" indent="-720021" algn="l" defTabSz="2880086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566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880086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1pPr>
      <a:lvl2pPr marL="1440043" algn="l" defTabSz="2880086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2pPr>
      <a:lvl3pPr marL="2880086" algn="l" defTabSz="2880086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3pPr>
      <a:lvl4pPr marL="4320129" algn="l" defTabSz="2880086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4pPr>
      <a:lvl5pPr marL="5760171" algn="l" defTabSz="2880086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5pPr>
      <a:lvl6pPr marL="7200214" algn="l" defTabSz="2880086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6pPr>
      <a:lvl7pPr marL="8640257" algn="l" defTabSz="2880086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7pPr>
      <a:lvl8pPr marL="10080300" algn="l" defTabSz="2880086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8pPr>
      <a:lvl9pPr marL="11520343" algn="l" defTabSz="2880086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15468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Tema do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o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</TotalTime>
  <Words>0</Words>
  <Application>Microsoft Office PowerPoint</Application>
  <PresentationFormat>Personalizar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do Office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Adriana de Azevedo Oliveira Costa</dc:creator>
  <cp:lastModifiedBy>Adriana de Azevedo Oliveira Costa</cp:lastModifiedBy>
  <cp:revision>1</cp:revision>
  <dcterms:created xsi:type="dcterms:W3CDTF">2025-08-11T13:54:40Z</dcterms:created>
  <dcterms:modified xsi:type="dcterms:W3CDTF">2025-08-11T14:01:59Z</dcterms:modified>
</cp:coreProperties>
</file>