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63A04-2A27-5BA5-C975-84B649608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78E65C-8391-BDC5-E05C-B3781C683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13B5F4-A192-E578-7970-2DD62C6D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E5F28B-418A-5166-96C8-71EC3ECF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E9A6AB-50F3-382C-AA99-386324FB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0BBA0-643A-4F83-96C0-51B9245D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CA149C-7CC5-7433-BD75-E2818D5A8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52FA8C-F0E1-E9A6-C647-5C50D6B5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D57BE4-078A-4187-E9DA-03C4C037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40F57B-C4C8-2D0B-072E-BBF7A3F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592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42DB7B-9880-9406-A5F9-277CE7168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828A9-AB5D-1B93-7A4E-6AFAA0ACC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DC3317-E3C8-184F-B784-362EF1FE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9F1612-350F-39EE-C1D7-5D3E28B0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62DFD7-398B-0971-4A63-21CEFA43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728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AA5AF-667B-5A94-A6A0-957604CF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45886-121D-2E94-808C-AA381520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507133-A04E-54B5-5480-58D0AB4D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593853-862B-49DE-D3F7-9F63C40E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E08F93-4092-6483-7D30-3BEE5951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395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B96E5-7E88-0686-F314-340F41F6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C0D6F2-8241-4852-E5BE-A0C125D8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A3B35E-E8CC-FE01-9A07-7736D203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EFA641-0CE9-428A-2314-EA4A2D38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5AC52A-E7A2-E59F-2764-B0146323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550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DEAA5-82AC-8D9D-CF43-53F213C63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2BFB10-D529-F6DC-0307-D77A5F1A6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D0A5283-BE5F-3415-EAF8-16F623073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FFBC15-E39E-7585-2004-573A3F7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F5BDC4-38CF-CEA1-E205-616ACD44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C0BDDF-116C-4364-B6A7-A05284FA8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61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3C4F3-4DC3-1A64-60E5-870EFF2A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40BC06-387F-671D-E444-2A8CBD45F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E39650-BEE4-316F-D664-83CFB6008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93F928-0088-F420-01A9-3067C9A25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1331F9-8AB8-4C38-AD3C-94EB6627D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95D9C11-68BD-038E-E62C-6B8C6566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A3E2BD2-314F-7EC8-A203-56B91DF23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667EC29-A1EC-05F1-7246-4CE820CB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988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506A1-2C85-C467-E106-13BBD6F5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FB60DA6-2280-6965-7E3B-002A636D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1CE589B-5EC8-A09C-FFE7-ABF38F0D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F8AF53-62C0-FAB1-74E6-D6563C9B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313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AD156FF-6C20-1340-D2A5-EC7CAF9F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89ED94-C346-7841-9F8F-692F8613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10012B-8AAE-7D55-09F2-F95605126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785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5AAD5-FDC8-2B55-0AFC-EB3C90A75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48CC6D-AFE8-D4AF-BE8D-8D6409213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80427F8-05C6-FA30-DCD3-83CFBAD08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45E6E0-0927-C89B-E834-4DB150662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876FA4-4755-4A8A-5A28-D2D8D0CE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58D31E-D8FA-7110-C264-50F7A792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21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6F6E3-12C9-3BC2-125E-85A5D8F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669679-7892-F671-BA04-7041EF3238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C71AC9-C023-CF3E-7E3E-322F8FC33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018FBF-A688-7F44-EBC6-319DEDB9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AB20C4-5EE1-4C8E-82C8-EEFF5A59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6A4A69-B1C0-100F-7C40-33372CE7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208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CDDF2F-41A4-C029-BAF3-2043F685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1DB089-D8BB-9B34-195B-EFD53646E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D3D749-383A-0082-E598-820F11E3B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E00B2-FD0B-49E5-8D9F-549FA53C705C}" type="datetimeFigureOut">
              <a:rPr lang="pt-BR" smtClean="0"/>
              <a:t>22/05/2024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69C20C-B5C5-0E3F-07D5-2E5BE7734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0D9C38-A816-76B7-35A8-BEAF9BA25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03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5EBE1BCF-C4B3-5949-69A2-4D81EA80D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617E443-BF19-9230-E49A-ECE1C66BC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0640" y="2128203"/>
            <a:ext cx="5384800" cy="2387600"/>
          </a:xfrm>
        </p:spPr>
        <p:txBody>
          <a:bodyPr/>
          <a:lstStyle/>
          <a:p>
            <a:endParaRPr lang="pt-BR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CF5A1E-12DC-C03B-9667-2A5E98EFD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640" y="4607878"/>
            <a:ext cx="5384800" cy="502602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7048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03FC8-F9C6-2529-FA01-B94BE463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D1FC0C-BFB5-C316-D3D6-6E9B72751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453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hudson Candido</dc:creator>
  <cp:lastModifiedBy>hudson Candido</cp:lastModifiedBy>
  <cp:revision>2</cp:revision>
  <dcterms:created xsi:type="dcterms:W3CDTF">2024-05-22T03:33:06Z</dcterms:created>
  <dcterms:modified xsi:type="dcterms:W3CDTF">2024-05-22T03:35:29Z</dcterms:modified>
</cp:coreProperties>
</file>