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563A04-2A27-5BA5-C975-84B649608A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78E65C-8391-BDC5-E05C-B3781C683C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413B5F4-A192-E578-7970-2DD62C6DF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4E5F28B-418A-5166-96C8-71EC3ECF6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8E9A6AB-50F3-382C-AA99-386324FBF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330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80BBA0-643A-4F83-96C0-51B9245D9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4CA149C-7CC5-7433-BD75-E2818D5A8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C52FA8C-F0E1-E9A6-C647-5C50D6B53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D57BE4-078A-4187-E9DA-03C4C0377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040F57B-C4C8-2D0B-072E-BBF7A3FAA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7592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542DB7B-9880-9406-A5F9-277CE71685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1C828A9-AB5D-1B93-7A4E-6AFAA0ACC9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BDC3317-E3C8-184F-B784-362EF1FE7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9F1612-350F-39EE-C1D7-5D3E28B05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262DFD7-398B-0971-4A63-21CEFA437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9728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CAA5AF-667B-5A94-A6A0-957604CF4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945886-121D-2E94-808C-AA3815205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C507133-A04E-54B5-5480-58D0AB4DA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6593853-862B-49DE-D3F7-9F63C40EC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E08F93-4092-6483-7D30-3BEE59515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1395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EB96E5-7E88-0686-F314-340F41F63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1C0D6F2-8241-4852-E5BE-A0C125D87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4A3B35E-E8CC-FE01-9A07-7736D2036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7EFA641-0CE9-428A-2314-EA4A2D38F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5AC52A-E7A2-E59F-2764-B0146323B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5550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DDEAA5-82AC-8D9D-CF43-53F213C63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2BFB10-D529-F6DC-0307-D77A5F1A65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D0A5283-BE5F-3415-EAF8-16F623073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AFFBC15-E39E-7585-2004-573A3F7DF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EF5BDC4-38CF-CEA1-E205-616ACD44E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9C0BDDF-116C-4364-B6A7-A05284FA8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5461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D3C4F3-4DC3-1A64-60E5-870EFF2A4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340BC06-387F-671D-E444-2A8CBD45F8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CE39650-BEE4-316F-D664-83CFB60087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993F928-0088-F420-01A9-3067C9A25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11331F9-8AB8-4C38-AD3C-94EB6627DF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95D9C11-68BD-038E-E62C-6B8C6566E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A3E2BD2-314F-7EC8-A203-56B91DF23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667EC29-A1EC-05F1-7246-4CE820CB4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6988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4506A1-2C85-C467-E106-13BBD6F50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FB60DA6-2280-6965-7E3B-002A636DF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1CE589B-5EC8-A09C-FFE7-ABF38F0DB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AF8AF53-62C0-FAB1-74E6-D6563C9B8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1313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AD156FF-6C20-1340-D2A5-EC7CAF9F0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A89ED94-C346-7841-9F8F-692F86138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710012B-8AAE-7D55-09F2-F95605126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2785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05AAD5-FDC8-2B55-0AFC-EB3C90A75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48CC6D-AFE8-D4AF-BE8D-8D6409213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80427F8-05C6-FA30-DCD3-83CFBAD08A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945E6E0-0927-C89B-E834-4DB150662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B876FA4-4755-4A8A-5A28-D2D8D0CE9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C58D31E-D8FA-7110-C264-50F7A7925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9218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6F6E3-12C9-3BC2-125E-85A5D8F7C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C669679-7892-F671-BA04-7041EF3238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AC71AC9-C023-CF3E-7E3E-322F8FC336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2018FBF-A688-7F44-EBC6-319DEDB93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1AB20C4-5EE1-4C8E-82C8-EEFF5A594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E6A4A69-B1C0-100F-7C40-33372CE75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5208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FCDDF2F-41A4-C029-BAF3-2043F685D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F1DB089-D8BB-9B34-195B-EFD53646E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D3D749-383A-0082-E598-820F11E3BA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569C20C-B5C5-0E3F-07D5-2E5BE7734C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0D9C38-A816-76B7-35A8-BEAF9BA252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033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755642B2-FD49-DA5A-7DD0-DDF73EBB91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617E443-BF19-9230-E49A-ECE1C66BC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200" y="1874203"/>
            <a:ext cx="5384800" cy="2387600"/>
          </a:xfrm>
        </p:spPr>
        <p:txBody>
          <a:bodyPr/>
          <a:lstStyle/>
          <a:p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DCF5A1E-12DC-C03B-9667-2A5E98EFD3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1200" y="4353878"/>
            <a:ext cx="5384800" cy="502602"/>
          </a:xfrm>
        </p:spPr>
        <p:txBody>
          <a:bodyPr/>
          <a:lstStyle/>
          <a:p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048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803FC8-F9C6-2529-FA01-B94BE463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DD1FC0C-BFB5-C316-D3D6-6E9B72751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2453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hudson Candido</dc:creator>
  <cp:lastModifiedBy>hudson Candido</cp:lastModifiedBy>
  <cp:revision>3</cp:revision>
  <dcterms:created xsi:type="dcterms:W3CDTF">2024-05-22T03:33:06Z</dcterms:created>
  <dcterms:modified xsi:type="dcterms:W3CDTF">2024-05-22T03:35:52Z</dcterms:modified>
</cp:coreProperties>
</file>