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370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563A04-2A27-5BA5-C975-84B649608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1122363"/>
            <a:ext cx="5842000" cy="2306637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rgbClr val="0063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78E65C-8391-BDC5-E05C-B3781C683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3602038"/>
            <a:ext cx="5842000" cy="159961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13B5F4-A192-E578-7970-2DD62C6D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E5F28B-418A-5166-96C8-71EC3ECF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E9A6AB-50F3-382C-AA99-386324FB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0BBA0-643A-4F83-96C0-51B9245D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CA149C-7CC5-7433-BD75-E2818D5A8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52FA8C-F0E1-E9A6-C647-5C50D6B53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D57BE4-078A-4187-E9DA-03C4C037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40F57B-C4C8-2D0B-072E-BBF7A3FA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59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542DB7B-9880-9406-A5F9-277CE7168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C828A9-AB5D-1B93-7A4E-6AFAA0ACC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DC3317-E3C8-184F-B784-362EF1FE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9F1612-350F-39EE-C1D7-5D3E28B05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62DFD7-398B-0971-4A63-21CEFA43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72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AA5AF-667B-5A94-A6A0-957604CF4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945886-121D-2E94-808C-AA381520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507133-A04E-54B5-5480-58D0AB4D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593853-862B-49DE-D3F7-9F63C40E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E08F93-4092-6483-7D30-3BEE59515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39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B96E5-7E88-0686-F314-340F41F6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4077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C0D6F2-8241-4852-E5BE-A0C125D8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2050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A3B35E-E8CC-FE01-9A07-7736D2036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EFA641-0CE9-428A-2314-EA4A2D38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63563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5AC52A-E7A2-E59F-2764-B0146323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3850" y="6356350"/>
            <a:ext cx="2743200" cy="365125"/>
          </a:xfrm>
        </p:spPr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55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DEAA5-82AC-8D9D-CF43-53F213C63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2BFB10-D529-F6DC-0307-D77A5F1A6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D0A5283-BE5F-3415-EAF8-16F623073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FFBC15-E39E-7585-2004-573A3F7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F5BDC4-38CF-CEA1-E205-616ACD44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C0BDDF-116C-4364-B6A7-A05284FA8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6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3C4F3-4DC3-1A64-60E5-870EFF2A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40BC06-387F-671D-E444-2A8CBD45F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E39650-BEE4-316F-D664-83CFB6008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93F928-0088-F420-01A9-3067C9A25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1331F9-8AB8-4C38-AD3C-94EB6627D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95D9C11-68BD-038E-E62C-6B8C6566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A3E2BD2-314F-7EC8-A203-56B91DF23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667EC29-A1EC-05F1-7246-4CE820CB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98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506A1-2C85-C467-E106-13BBD6F50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FB60DA6-2280-6965-7E3B-002A636D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1CE589B-5EC8-A09C-FFE7-ABF38F0D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F8AF53-62C0-FAB1-74E6-D6563C9B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13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AD156FF-6C20-1340-D2A5-EC7CAF9F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A89ED94-C346-7841-9F8F-692F8613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10012B-8AAE-7D55-09F2-F95605126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78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5AAD5-FDC8-2B55-0AFC-EB3C90A75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48CC6D-AFE8-D4AF-BE8D-8D6409213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80427F8-05C6-FA30-DCD3-83CFBAD08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945E6E0-0927-C89B-E834-4DB150662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B876FA4-4755-4A8A-5A28-D2D8D0CE9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58D31E-D8FA-7110-C264-50F7A792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21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6F6E3-12C9-3BC2-125E-85A5D8F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669679-7892-F671-BA04-7041EF3238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C71AC9-C023-CF3E-7E3E-322F8FC33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018FBF-A688-7F44-EBC6-319DEDB9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AB20C4-5EE1-4C8E-82C8-EEFF5A59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6A4A69-B1C0-100F-7C40-33372CE7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20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CDDF2F-41A4-C029-BAF3-2043F685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1DB089-D8BB-9B34-195B-EFD53646E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D3D749-383A-0082-E598-820F11E3B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E00B2-FD0B-49E5-8D9F-549FA53C705C}" type="datetimeFigureOut">
              <a:rPr lang="pt-BR" smtClean="0"/>
              <a:t>05/06/2024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69C20C-B5C5-0E3F-07D5-2E5BE7734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442" y="6356350"/>
            <a:ext cx="33578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0D9C38-A816-76B7-35A8-BEAF9BA25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74741" y="6356350"/>
            <a:ext cx="1651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3005-07A1-4392-94AD-15663956180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03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006370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5F7ED6A-90CB-E872-3633-2D0A8889EC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29A6FA39-65C7-9A32-B7A3-945651935E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04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5726665-8D4E-EDF9-C9BA-DB18ACC6A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E41323FC-ADA3-47B8-8E41-D2A1E568E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245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867119F-BFDE-F2D5-0CBC-D5D4C07AA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CFEC189-043F-BC67-AEA4-50CBC3ED3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50CBE6C-0025-0D2C-B2EC-81B89A68C8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ED2BCA9A-E9A7-148A-26E3-2759E2413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25CAA557-0922-1424-8106-27081F16612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67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A8D08D"/>
      </a:accent2>
      <a:accent3>
        <a:srgbClr val="A5A5A5"/>
      </a:accent3>
      <a:accent4>
        <a:srgbClr val="2E75B5"/>
      </a:accent4>
      <a:accent5>
        <a:srgbClr val="5B9BD5"/>
      </a:accent5>
      <a:accent6>
        <a:srgbClr val="70AD47"/>
      </a:accent6>
      <a:hlink>
        <a:srgbClr val="0563C1"/>
      </a:hlink>
      <a:folHlink>
        <a:srgbClr val="538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Open Sans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hudson Candido</dc:creator>
  <cp:lastModifiedBy>hudson Candido</cp:lastModifiedBy>
  <cp:revision>5</cp:revision>
  <dcterms:created xsi:type="dcterms:W3CDTF">2024-05-22T03:33:06Z</dcterms:created>
  <dcterms:modified xsi:type="dcterms:W3CDTF">2024-06-05T04:25:08Z</dcterms:modified>
</cp:coreProperties>
</file>